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7" r:id="rId2"/>
    <p:sldId id="264" r:id="rId3"/>
    <p:sldId id="269" r:id="rId4"/>
    <p:sldId id="276" r:id="rId5"/>
    <p:sldId id="265" r:id="rId6"/>
    <p:sldId id="266" r:id="rId7"/>
    <p:sldId id="267" r:id="rId8"/>
    <p:sldId id="268" r:id="rId9"/>
    <p:sldId id="280" r:id="rId10"/>
    <p:sldId id="281" r:id="rId11"/>
    <p:sldId id="275" r:id="rId12"/>
    <p:sldId id="272" r:id="rId13"/>
    <p:sldId id="273" r:id="rId14"/>
    <p:sldId id="274" r:id="rId15"/>
    <p:sldId id="28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3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52;&#1041;&#1054;&#1059;%20&#1057;&#1054;&#1064;%20&#8470;10\Desktop\videoplayback.mp4" TargetMode="External"/><Relationship Id="rId4" Type="http://schemas.openxmlformats.org/officeDocument/2006/relationships/hyperlink" Target="https://infourok.ru/go.html?href=http://www.youtube.com/watch?v=l9n3xxDYffs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142984"/>
            <a:ext cx="7772400" cy="1829761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Тема урока</a:t>
            </a:r>
            <a:br>
              <a:rPr lang="ru-RU" dirty="0" smtClean="0"/>
            </a:br>
            <a:r>
              <a:rPr lang="ru-RU" dirty="0" smtClean="0"/>
              <a:t> «Русско-турецкая война  1877-1878 гг.»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Харченко Светлана Владимировна</a:t>
            </a:r>
          </a:p>
          <a:p>
            <a:r>
              <a:rPr lang="ru-RU" dirty="0" smtClean="0"/>
              <a:t>учитель истории и обществознания </a:t>
            </a:r>
          </a:p>
          <a:p>
            <a:r>
              <a:rPr lang="ru-RU" dirty="0" smtClean="0"/>
              <a:t>МБОУ «Гимназия»</a:t>
            </a:r>
          </a:p>
          <a:p>
            <a:r>
              <a:rPr lang="ru-RU" dirty="0" smtClean="0"/>
              <a:t>ст.Каневской Краснодарского края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81328"/>
            <a:ext cx="3971924" cy="4525963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Январь 1878- отряд Гурко овладел </a:t>
            </a:r>
            <a:r>
              <a:rPr lang="ru-RU" dirty="0" err="1" smtClean="0"/>
              <a:t>Адрианополем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18.01.1878 отряд Скобелева занял пригород Стамбула (</a:t>
            </a:r>
            <a:r>
              <a:rPr lang="ru-RU" dirty="0" err="1" smtClean="0"/>
              <a:t>Сан-Стефано</a:t>
            </a:r>
            <a:r>
              <a:rPr lang="ru-RU" dirty="0" smtClean="0"/>
              <a:t>)</a:t>
            </a:r>
          </a:p>
          <a:p>
            <a:pPr>
              <a:buNone/>
            </a:pPr>
            <a:r>
              <a:rPr lang="ru-RU" dirty="0" smtClean="0"/>
              <a:t>В это время войска на кавказском фронте,  под руководством генерала М.Т. </a:t>
            </a:r>
            <a:r>
              <a:rPr lang="ru-RU" dirty="0" err="1" smtClean="0"/>
              <a:t>Лорис</a:t>
            </a:r>
            <a:r>
              <a:rPr lang="ru-RU" dirty="0" smtClean="0"/>
              <a:t> –Меликова овладели крепостями </a:t>
            </a:r>
            <a:r>
              <a:rPr lang="ru-RU" dirty="0" err="1" smtClean="0"/>
              <a:t>Баязет</a:t>
            </a:r>
            <a:r>
              <a:rPr lang="ru-RU" dirty="0" smtClean="0"/>
              <a:t>, </a:t>
            </a:r>
            <a:r>
              <a:rPr lang="ru-RU" dirty="0" err="1" smtClean="0"/>
              <a:t>Ардаган</a:t>
            </a:r>
            <a:r>
              <a:rPr lang="ru-RU" dirty="0" smtClean="0"/>
              <a:t>, Карс и вышли к Эрзеруму.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Боевые действия 1877-1878 гг.</a:t>
            </a:r>
            <a:endParaRPr lang="ru-RU" dirty="0"/>
          </a:p>
        </p:txBody>
      </p:sp>
      <p:pic>
        <p:nvPicPr>
          <p:cNvPr id="4" name="Содержимое 4" descr="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12550" y="1285860"/>
            <a:ext cx="3909899" cy="47212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Работа с контурной картой и атласом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4" descr="album_1507155937_916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20" y="1214422"/>
            <a:ext cx="8643998" cy="52864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52746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1068382">
                <a:tc>
                  <a:txBody>
                    <a:bodyPr/>
                    <a:lstStyle/>
                    <a:p>
                      <a:r>
                        <a:rPr kumimoji="0" lang="ru-RU" sz="18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Сан-Стефанский</a:t>
                      </a:r>
                      <a:r>
                        <a:rPr kumimoji="0"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русско-турецкий мирный договор. 19 февраля 1878 г.</a:t>
                      </a:r>
                      <a:endParaRPr kumimoji="0"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Берлинский трактат. 1 июля 1878 г.</a:t>
                      </a:r>
                      <a:endParaRPr kumimoji="0"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98403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(Извлечения)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Ст.2.  Блистательная Порта признает окончательно независимость княжества Черногории…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Ст.3.  Сербия признана независимой…  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Ст.5.  Порта признает независимость Румынии, которая предъявит свои права на вознаграждение, имеющее быть определенным обеими сторонами. 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(Извлечения)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Ст.1.  Болгария образует из себя княжество самоуправляющееся и платящее дань, под главенством султана; она будет иметь христианское правительство и народную милицию...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Ст.6.  Временное управление Болгарии до окончательного составления органического устава Болгарии будет находиться под руководством российского императорского комиссара…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Работа с текстом исторических документов.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Сравнить и сделать выводы</a:t>
            </a: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99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Вариант 1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Вариант 2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kumimoji="0" lang="ru-RU" sz="3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kumimoji="0" lang="ru-RU" sz="3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kumimoji="0" lang="ru-RU" sz="3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kumimoji="0" lang="ru-RU" sz="3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kumimoji="0" lang="ru-RU" sz="3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</a:t>
                      </a:r>
                      <a:br>
                        <a:rPr kumimoji="0" lang="ru-RU" sz="3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kumimoji="0" lang="ru-RU" sz="3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/>
                      </a:r>
                      <a:br>
                        <a:rPr kumimoji="0" lang="ru-RU" sz="3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endParaRPr kumimoji="0" lang="ru-RU" sz="36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endParaRPr lang="ru-RU" sz="3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sz="3600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3600" dirty="0" smtClean="0"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3600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3600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3600" dirty="0" smtClean="0">
                          <a:latin typeface="Times New Roman" pitchFamily="18" charset="0"/>
                          <a:cs typeface="Times New Roman" pitchFamily="18" charset="0"/>
                        </a:rPr>
                        <a:t>Б</a:t>
                      </a:r>
                      <a:endParaRPr lang="ru-RU" sz="3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Выполнение теста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Подготовить сообщение на тему «Герои русско-турецкой войны 1877-1878 </a:t>
            </a:r>
            <a:r>
              <a:rPr lang="ru-RU" dirty="0" err="1" smtClean="0"/>
              <a:t>гг</a:t>
            </a:r>
            <a:r>
              <a:rPr lang="ru-RU" dirty="0" smtClean="0"/>
              <a:t>» </a:t>
            </a:r>
          </a:p>
          <a:p>
            <a:pPr lvl="0"/>
            <a:r>
              <a:rPr lang="ru-RU" dirty="0" smtClean="0"/>
              <a:t>генерал Столетов Н.Г. </a:t>
            </a:r>
          </a:p>
          <a:p>
            <a:pPr lvl="0"/>
            <a:r>
              <a:rPr lang="ru-RU" dirty="0" smtClean="0"/>
              <a:t>генерал </a:t>
            </a:r>
            <a:r>
              <a:rPr lang="ru-RU" dirty="0" err="1" smtClean="0"/>
              <a:t>Криденер</a:t>
            </a:r>
            <a:r>
              <a:rPr lang="ru-RU" dirty="0" smtClean="0"/>
              <a:t> Н.П. </a:t>
            </a:r>
          </a:p>
          <a:p>
            <a:pPr lvl="0"/>
            <a:r>
              <a:rPr lang="ru-RU" dirty="0" smtClean="0"/>
              <a:t>генерал Скобелев М.Д.</a:t>
            </a:r>
          </a:p>
          <a:p>
            <a:pPr lvl="0"/>
            <a:r>
              <a:rPr lang="ru-RU" dirty="0" smtClean="0"/>
              <a:t>генерал Гурко Н.В</a:t>
            </a:r>
          </a:p>
          <a:p>
            <a:pPr lvl="0"/>
            <a:r>
              <a:rPr lang="ru-RU" dirty="0" smtClean="0"/>
              <a:t> </a:t>
            </a:r>
            <a:r>
              <a:rPr lang="ru-RU" dirty="0" err="1" smtClean="0"/>
              <a:t>Лорис-Меликов</a:t>
            </a:r>
            <a:r>
              <a:rPr lang="ru-RU" dirty="0" smtClean="0"/>
              <a:t> М.Т.</a:t>
            </a:r>
          </a:p>
          <a:p>
            <a:pPr lvl="0"/>
            <a:r>
              <a:rPr lang="ru-RU" dirty="0" smtClean="0"/>
              <a:t>генерал </a:t>
            </a:r>
            <a:r>
              <a:rPr lang="ru-RU" dirty="0" err="1" smtClean="0"/>
              <a:t>Тотлебен</a:t>
            </a:r>
            <a:r>
              <a:rPr lang="ru-RU" dirty="0" smtClean="0"/>
              <a:t> Э. И.</a:t>
            </a:r>
          </a:p>
          <a:p>
            <a:r>
              <a:rPr lang="ru-RU" dirty="0" smtClean="0"/>
              <a:t>Посмотреть фильм «Турецкий гамбит».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Домашнее задание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0"/>
            <a:ext cx="7772400" cy="4714884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100" dirty="0" smtClean="0"/>
              <a:t/>
            </a:r>
            <a:br>
              <a:rPr lang="en-US" sz="3100" dirty="0" smtClean="0"/>
            </a:br>
            <a:r>
              <a:rPr lang="en-US" sz="3100" dirty="0" smtClean="0"/>
              <a:t/>
            </a:r>
            <a:br>
              <a:rPr lang="en-US" sz="3100" dirty="0" smtClean="0"/>
            </a:br>
            <a:r>
              <a:rPr lang="en-US" sz="3100" dirty="0" smtClean="0"/>
              <a:t/>
            </a:r>
            <a:br>
              <a:rPr lang="en-US" sz="3100" dirty="0" smtClean="0"/>
            </a:br>
            <a:r>
              <a:rPr lang="en-US" sz="3100" dirty="0" smtClean="0"/>
              <a:t/>
            </a:r>
            <a:br>
              <a:rPr lang="en-US" sz="3100" dirty="0" smtClean="0"/>
            </a:br>
            <a:r>
              <a:rPr lang="en-US" sz="3100" dirty="0" smtClean="0"/>
              <a:t/>
            </a:r>
            <a:br>
              <a:rPr lang="en-US" sz="3100" dirty="0" smtClean="0"/>
            </a:br>
            <a:r>
              <a:rPr lang="en-US" sz="3100" dirty="0" smtClean="0"/>
              <a:t/>
            </a:r>
            <a:br>
              <a:rPr lang="en-US" sz="3100" dirty="0" smtClean="0"/>
            </a:br>
            <a:r>
              <a:rPr lang="en-US" sz="3100" dirty="0" smtClean="0"/>
              <a:t/>
            </a:r>
            <a:br>
              <a:rPr lang="en-US" sz="3100" dirty="0" smtClean="0"/>
            </a:br>
            <a:r>
              <a:rPr lang="en-US" sz="3100" dirty="0" smtClean="0"/>
              <a:t/>
            </a:r>
            <a:br>
              <a:rPr lang="en-US" sz="3100" dirty="0" smtClean="0"/>
            </a:br>
            <a:r>
              <a:rPr lang="en-US" sz="3100" dirty="0" smtClean="0"/>
              <a:t/>
            </a:r>
            <a:br>
              <a:rPr lang="en-US" sz="3100" dirty="0" smtClean="0"/>
            </a:br>
            <a:r>
              <a:rPr lang="en-US" sz="3100" dirty="0" smtClean="0"/>
              <a:t/>
            </a:r>
            <a:br>
              <a:rPr lang="en-US" sz="3100" dirty="0" smtClean="0"/>
            </a:br>
            <a:r>
              <a:rPr lang="en-US" sz="3100" dirty="0" smtClean="0"/>
              <a:t/>
            </a:r>
            <a:br>
              <a:rPr lang="en-US" sz="3100" dirty="0" smtClean="0"/>
            </a:br>
            <a:r>
              <a:rPr lang="en-US" sz="3100" dirty="0" smtClean="0"/>
              <a:t/>
            </a:r>
            <a:br>
              <a:rPr lang="en-US" sz="3100" dirty="0" smtClean="0"/>
            </a:br>
            <a:r>
              <a:rPr lang="en-US" sz="3100" dirty="0" smtClean="0"/>
              <a:t/>
            </a:r>
            <a:br>
              <a:rPr lang="en-US" sz="3100" dirty="0" smtClean="0"/>
            </a:br>
            <a:r>
              <a:rPr lang="en-US" sz="3100" dirty="0" smtClean="0"/>
              <a:t/>
            </a:r>
            <a:br>
              <a:rPr lang="en-US" sz="3100" dirty="0" smtClean="0"/>
            </a:br>
            <a:r>
              <a:rPr lang="en-US" sz="3100" dirty="0" smtClean="0"/>
              <a:t/>
            </a:r>
            <a:br>
              <a:rPr lang="en-US" sz="3100" dirty="0" smtClean="0"/>
            </a:br>
            <a:r>
              <a:rPr lang="en-US" sz="3100" dirty="0" smtClean="0"/>
              <a:t/>
            </a:r>
            <a:br>
              <a:rPr lang="en-US" sz="3100" dirty="0" smtClean="0"/>
            </a:br>
            <a:r>
              <a:rPr lang="en-US" sz="3100" dirty="0" smtClean="0"/>
              <a:t/>
            </a:r>
            <a:br>
              <a:rPr lang="en-US" sz="3100" dirty="0" smtClean="0"/>
            </a:br>
            <a:r>
              <a:rPr lang="en-US" sz="3100" dirty="0" smtClean="0"/>
              <a:t/>
            </a:r>
            <a:br>
              <a:rPr lang="en-US" sz="3100" dirty="0" smtClean="0"/>
            </a:br>
            <a:r>
              <a:rPr lang="en-US" sz="3100" dirty="0" smtClean="0"/>
              <a:t/>
            </a:r>
            <a:br>
              <a:rPr lang="en-US" sz="3100" dirty="0" smtClean="0"/>
            </a:br>
            <a:r>
              <a:rPr lang="en-US" sz="3100" dirty="0" smtClean="0"/>
              <a:t/>
            </a:r>
            <a:br>
              <a:rPr lang="en-US" sz="3100" dirty="0" smtClean="0"/>
            </a:br>
            <a:r>
              <a:rPr lang="en-US" sz="3100" dirty="0" smtClean="0"/>
              <a:t/>
            </a:r>
            <a:br>
              <a:rPr lang="en-US" sz="3100" dirty="0" smtClean="0"/>
            </a:br>
            <a:r>
              <a:rPr lang="en-US" sz="3100" dirty="0" smtClean="0"/>
              <a:t/>
            </a:r>
            <a:br>
              <a:rPr lang="en-US" sz="3100" dirty="0" smtClean="0"/>
            </a:br>
            <a:r>
              <a:rPr lang="en-US" sz="3100" dirty="0" smtClean="0"/>
              <a:t/>
            </a:r>
            <a:br>
              <a:rPr lang="en-US" sz="3100" dirty="0" smtClean="0"/>
            </a:br>
            <a:r>
              <a:rPr lang="en-US" sz="3100" dirty="0" smtClean="0"/>
              <a:t/>
            </a:r>
            <a:br>
              <a:rPr lang="en-US" sz="3100" dirty="0" smtClean="0"/>
            </a:br>
            <a:r>
              <a:rPr lang="en-US" sz="3100" dirty="0" smtClean="0"/>
              <a:t/>
            </a:r>
            <a:br>
              <a:rPr lang="en-US" sz="3100" dirty="0" smtClean="0"/>
            </a:br>
            <a:r>
              <a:rPr lang="en-US" sz="3100" dirty="0" smtClean="0"/>
              <a:t/>
            </a:r>
            <a:br>
              <a:rPr lang="en-US" sz="3100" dirty="0" smtClean="0"/>
            </a:br>
            <a:r>
              <a:rPr lang="en-US" sz="3100" dirty="0" smtClean="0"/>
              <a:t/>
            </a:r>
            <a:br>
              <a:rPr lang="en-US" sz="3100" dirty="0" smtClean="0"/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Харченко Светлана Владимировна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учитель истории и обществознания 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МБОУ «Гимназия»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ст.Каневской Краснодарского края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контактный телефон: 89180475043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электронная почта :</a:t>
            </a:r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svetlan-kharchenk@yandex.ru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4357693"/>
            <a:ext cx="7315224" cy="453617"/>
          </a:xfrm>
        </p:spPr>
        <p:txBody>
          <a:bodyPr>
            <a:normAutofit fontScale="92500" lnSpcReduction="1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Тип урока:</a:t>
            </a:r>
            <a:r>
              <a:rPr lang="ru-RU" dirty="0" smtClean="0"/>
              <a:t> комбинированный урок.</a:t>
            </a:r>
          </a:p>
          <a:p>
            <a:r>
              <a:rPr lang="ru-RU" b="1" dirty="0" smtClean="0"/>
              <a:t>Вид урока:</a:t>
            </a:r>
            <a:r>
              <a:rPr lang="ru-RU" dirty="0" smtClean="0"/>
              <a:t> урок открытия нового знания.</a:t>
            </a:r>
          </a:p>
          <a:p>
            <a:r>
              <a:rPr lang="ru-RU" b="1" dirty="0" smtClean="0"/>
              <a:t>Методы: </a:t>
            </a:r>
            <a:r>
              <a:rPr lang="ru-RU" dirty="0" smtClean="0"/>
              <a:t>проблемно-поисковый, приемы и методики технологии развития критического мышления обучения.</a:t>
            </a:r>
          </a:p>
          <a:p>
            <a:r>
              <a:rPr lang="ru-RU" b="1" dirty="0" smtClean="0"/>
              <a:t>Формы работы учащихся</a:t>
            </a:r>
            <a:r>
              <a:rPr lang="ru-RU" dirty="0" smtClean="0"/>
              <a:t>: фронтальная, индивидуальная, работа в парах.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videoplayback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048000" y="2601913"/>
            <a:ext cx="3048000" cy="2286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571472" y="428604"/>
            <a:ext cx="8115328" cy="1928826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Условия для возникновения у обучающихся внутренней потребности включения в учебную деятельность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Видео "Памяти героев русско-турецкой войны 1877-1878гг."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_1_290_0_g_1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/>
            </a:r>
            <a:br>
              <a:rPr lang="ru-RU" sz="4800" dirty="0" smtClean="0">
                <a:solidFill>
                  <a:schemeClr val="tx1"/>
                </a:solidFill>
              </a:rPr>
            </a:br>
            <a:r>
              <a:rPr lang="ru-RU" sz="4800" dirty="0" smtClean="0">
                <a:solidFill>
                  <a:schemeClr val="tx1"/>
                </a:solidFill>
              </a:rPr>
              <a:t>Тема урока:</a:t>
            </a:r>
            <a:br>
              <a:rPr lang="ru-RU" sz="4800" dirty="0" smtClean="0">
                <a:solidFill>
                  <a:schemeClr val="tx1"/>
                </a:solidFill>
              </a:rPr>
            </a:br>
            <a:r>
              <a:rPr lang="ru-RU" sz="4800" dirty="0" smtClean="0">
                <a:solidFill>
                  <a:schemeClr val="tx1"/>
                </a:solidFill>
              </a:rPr>
              <a:t>«Русско-турецкая война 1877-1878гг.»</a:t>
            </a:r>
            <a:endParaRPr lang="ru-RU" sz="4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русско-турецкая война 1877-78 гг. - победа или поражение?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Проблемное задание урока</a:t>
            </a:r>
            <a:br>
              <a:rPr lang="ru-RU" sz="4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85720" y="928670"/>
          <a:ext cx="8572560" cy="829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14842"/>
                <a:gridCol w="4357718"/>
              </a:tblGrid>
              <a:tr h="506810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Причины войны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Повод войны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602150">
                <a:tc>
                  <a:txBody>
                    <a:bodyPr/>
                    <a:lstStyle/>
                    <a:p>
                      <a:pPr lvl="0"/>
                      <a:r>
                        <a:rPr kumimoji="0" lang="ru-RU" sz="2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Освободительное движение в Боснии, Герцеговине, Болгарии против османского ига.</a:t>
                      </a:r>
                    </a:p>
                    <a:p>
                      <a:r>
                        <a:rPr kumimoji="0" lang="ru-RU" sz="2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Борьба европейских стран за влияние на Балканскую политику</a:t>
                      </a:r>
                      <a:endParaRPr lang="ru-RU" sz="2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rtl="0"/>
                      <a:r>
                        <a:rPr kumimoji="0" lang="ru-RU" sz="2400" b="0" i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Цель России в войне: </a:t>
                      </a:r>
                      <a:endParaRPr kumimoji="0" lang="ru-RU" sz="2400" b="0" i="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rtl="0"/>
                      <a:r>
                        <a:rPr kumimoji="0" lang="ru-RU" sz="24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1. Освободить славянские народы от турецкого ига.</a:t>
                      </a:r>
                    </a:p>
                    <a:p>
                      <a:pPr rtl="0"/>
                      <a:r>
                        <a:rPr kumimoji="0" lang="ru-RU" sz="24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2. Подъем авторитета России как великой державы.</a:t>
                      </a:r>
                    </a:p>
                    <a:p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4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 инициативе А.М. Горчакова Россия, Германия и Австрия потребовали от Турции уравнять христиан в правах с мусульманами, но Турция, ободренная поддержкой Англии, ответила отказом</a:t>
                      </a:r>
                      <a:r>
                        <a:rPr kumimoji="0" lang="ru-RU" sz="28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Работа с текстом учебника стр.156</a:t>
            </a:r>
            <a:b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000108"/>
          <a:ext cx="8229600" cy="53400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589486">
                <a:tc gridSpan="2">
                  <a:txBody>
                    <a:bodyPr/>
                    <a:lstStyle/>
                    <a:p>
                      <a:r>
                        <a:rPr kumimoji="0" lang="ru-RU" sz="28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Балканский фронт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kumimoji="0" lang="ru-RU" sz="28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Кавказский фронт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89486">
                <a:tc>
                  <a:txBody>
                    <a:bodyPr/>
                    <a:lstStyle/>
                    <a:p>
                      <a:r>
                        <a:rPr kumimoji="0" lang="ru-RU" sz="28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русские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8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турки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8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русские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8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турки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36243">
                <a:tc>
                  <a:txBody>
                    <a:bodyPr/>
                    <a:lstStyle/>
                    <a:p>
                      <a:r>
                        <a:rPr kumimoji="0" lang="ru-RU" sz="2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250 000 солдат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338 000 солдат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55 000 солдат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70 000 солдат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352350">
                <a:tc>
                  <a:txBody>
                    <a:bodyPr/>
                    <a:lstStyle/>
                    <a:p>
                      <a:r>
                        <a:rPr kumimoji="0" lang="ru-RU" sz="2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ружье </a:t>
                      </a:r>
                      <a:r>
                        <a:rPr kumimoji="0" lang="ru-RU" sz="2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Бердана</a:t>
                      </a:r>
                      <a:r>
                        <a:rPr kumimoji="0" lang="ru-RU" sz="2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(1300 шагов)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ружье Мартини (1800 шагов)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ружье </a:t>
                      </a:r>
                      <a:r>
                        <a:rPr kumimoji="0" lang="ru-RU" sz="2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Снайдера</a:t>
                      </a:r>
                      <a:r>
                        <a:rPr kumimoji="0" lang="ru-RU" sz="2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(1300 шагов)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ружье Генри (1500 шагов)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20135">
                <a:tc>
                  <a:txBody>
                    <a:bodyPr/>
                    <a:lstStyle/>
                    <a:p>
                      <a:r>
                        <a:rPr kumimoji="0" lang="ru-RU" sz="2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конница 8 000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конница 6 000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конница 4 000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конница 2 000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352350">
                <a:tc>
                  <a:txBody>
                    <a:bodyPr/>
                    <a:lstStyle/>
                    <a:p>
                      <a:r>
                        <a:rPr kumimoji="0" lang="ru-RU" sz="2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стальные нарезные пушки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чугунные гладкоствольные пушки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стальные нарезные пушки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чугунные гладкоствольные пушки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Силы сторон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2830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8566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Times New Roman"/>
                          <a:cs typeface="Times New Roman"/>
                        </a:rPr>
                        <a:t>Событие</a:t>
                      </a: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Times New Roman"/>
                          <a:cs typeface="Times New Roman"/>
                        </a:rPr>
                        <a:t>Дата </a:t>
                      </a: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Times New Roman"/>
                          <a:cs typeface="Times New Roman"/>
                        </a:rPr>
                        <a:t>Полководец</a:t>
                      </a: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Times New Roman"/>
                          <a:cs typeface="Times New Roman"/>
                        </a:rPr>
                        <a:t>Результат</a:t>
                      </a: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5661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5661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5661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5661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Ход войны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81328"/>
            <a:ext cx="3971924" cy="4525963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Июнь 1877-русская армия переправилась через Дунай</a:t>
            </a:r>
          </a:p>
          <a:p>
            <a:pPr>
              <a:buNone/>
            </a:pPr>
            <a:r>
              <a:rPr lang="ru-RU" dirty="0" smtClean="0"/>
              <a:t>5 июля 1877 –  генерал И.В Гурко захватил </a:t>
            </a:r>
            <a:r>
              <a:rPr lang="ru-RU" dirty="0" err="1" smtClean="0"/>
              <a:t>Шипкинский</a:t>
            </a:r>
            <a:r>
              <a:rPr lang="ru-RU" dirty="0" smtClean="0"/>
              <a:t> перевал</a:t>
            </a:r>
          </a:p>
          <a:p>
            <a:pPr>
              <a:buNone/>
            </a:pPr>
            <a:r>
              <a:rPr lang="ru-RU" dirty="0" smtClean="0"/>
              <a:t>Декабрь 1877- отряд Гурко занял Софию, и продолжил наступление на </a:t>
            </a:r>
            <a:r>
              <a:rPr lang="ru-RU" dirty="0" err="1" smtClean="0"/>
              <a:t>Адрианополь</a:t>
            </a:r>
            <a:r>
              <a:rPr lang="ru-RU" dirty="0" smtClean="0"/>
              <a:t>, в это время отряд Скобелева повел наступление на Стамбул.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Боевые действия 1877-1878 гг.</a:t>
            </a:r>
            <a:endParaRPr lang="ru-RU" dirty="0"/>
          </a:p>
        </p:txBody>
      </p:sp>
      <p:pic>
        <p:nvPicPr>
          <p:cNvPr id="4" name="Содержимое 4" descr="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57752" y="1285860"/>
            <a:ext cx="3829048" cy="47631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479</TotalTime>
  <Words>403</Words>
  <Application>Microsoft Office PowerPoint</Application>
  <PresentationFormat>Экран (4:3)</PresentationFormat>
  <Paragraphs>102</Paragraphs>
  <Slides>15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Открытая</vt:lpstr>
      <vt:lpstr>Тема урока  «Русско-турецкая война  1877-1878 гг.»</vt:lpstr>
      <vt:lpstr>Слайд 2</vt:lpstr>
      <vt:lpstr> Условия для возникновения у обучающихся внутренней потребности включения в учебную деятельность  Видео "Памяти героев русско-турецкой войны 1877-1878гг."</vt:lpstr>
      <vt:lpstr> Тема урока: «Русско-турецкая война 1877-1878гг.»</vt:lpstr>
      <vt:lpstr>   Проблемное задание урока   </vt:lpstr>
      <vt:lpstr>Работа с текстом учебника стр.156 </vt:lpstr>
      <vt:lpstr>Силы сторон </vt:lpstr>
      <vt:lpstr>Ход войны</vt:lpstr>
      <vt:lpstr>Боевые действия 1877-1878 гг.</vt:lpstr>
      <vt:lpstr>Боевые действия 1877-1878 гг.</vt:lpstr>
      <vt:lpstr>Работа с контурной картой и атласом</vt:lpstr>
      <vt:lpstr>Работа с текстом исторических документов.  Сравнить и сделать выводы.</vt:lpstr>
      <vt:lpstr>Выполнение теста</vt:lpstr>
      <vt:lpstr>Домашнее задание</vt:lpstr>
      <vt:lpstr>                           Харченко Светлана Владимировна учитель истории и обществознания  МБОУ «Гимназия» ст.Каневской Краснодарского края контактный телефон: 89180475043 электронная почта :svetlan-kharchenk@yandex.ru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Русско-турецкая война 1877-1878гг.</dc:title>
  <dc:creator>альбина мухаметчина</dc:creator>
  <cp:lastModifiedBy>МБОУ СОШ №10</cp:lastModifiedBy>
  <cp:revision>9</cp:revision>
  <dcterms:created xsi:type="dcterms:W3CDTF">2015-11-18T17:38:08Z</dcterms:created>
  <dcterms:modified xsi:type="dcterms:W3CDTF">2018-12-09T20:57:02Z</dcterms:modified>
</cp:coreProperties>
</file>